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9"/>
  </p:notesMasterIdLst>
  <p:handoutMasterIdLst>
    <p:handoutMasterId r:id="rId10"/>
  </p:handoutMasterIdLst>
  <p:sldIdLst>
    <p:sldId id="295" r:id="rId2"/>
    <p:sldId id="299" r:id="rId3"/>
    <p:sldId id="298" r:id="rId4"/>
    <p:sldId id="301" r:id="rId5"/>
    <p:sldId id="290" r:id="rId6"/>
    <p:sldId id="300" r:id="rId7"/>
    <p:sldId id="294" r:id="rId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5" autoAdjust="0"/>
    <p:restoredTop sz="90582" autoAdjust="0"/>
  </p:normalViewPr>
  <p:slideViewPr>
    <p:cSldViewPr snapToGrid="0" snapToObjects="1">
      <p:cViewPr varScale="1">
        <p:scale>
          <a:sx n="151" d="100"/>
          <a:sy n="151" d="100"/>
        </p:scale>
        <p:origin x="148" y="3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2021/12/4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2021/12/4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2021/12/4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2021/12/4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31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2021/12/4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596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2021/12/4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50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2021/12/4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2021/12/4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42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2021/12/4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2021/12/4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2021/12/4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2021/12/4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2021/12/4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423" y="352126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搜谷技术搭建概述（一期）</a:t>
            </a:r>
            <a:endParaRPr lang="zh-cn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搜谷技术</a:t>
            </a:r>
            <a:endParaRPr lang="zh-cn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一期组织架构</a:t>
            </a:r>
            <a:endParaRPr lang="zh-cn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BE15769A-ADE8-41DD-97F8-DBD5A321B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105" y="2253974"/>
            <a:ext cx="11176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8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团队产出流程</a:t>
            </a:r>
            <a:endParaRPr lang="zh-cn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93B64240-6C40-444F-85C9-BA11B721D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938" y="1720950"/>
            <a:ext cx="9410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01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一期组织架构配置说明</a:t>
            </a:r>
            <a:endParaRPr lang="zh-cn" b="0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1" y="2474615"/>
            <a:ext cx="4585854" cy="309395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产品：</a:t>
            </a:r>
            <a:r>
              <a:rPr lang="en-US" altLang="zh-CN" dirty="0"/>
              <a:t>1</a:t>
            </a:r>
            <a:r>
              <a:rPr lang="zh-CN" altLang="en-US" dirty="0"/>
              <a:t>人</a:t>
            </a:r>
            <a:endParaRPr lang="en-US" altLang="zh-CN" dirty="0"/>
          </a:p>
          <a:p>
            <a:pPr rtl="0"/>
            <a:r>
              <a:rPr lang="zh-CN" altLang="en-US" dirty="0"/>
              <a:t>运维：</a:t>
            </a:r>
            <a:r>
              <a:rPr lang="en-US" altLang="zh-CN" dirty="0"/>
              <a:t>1</a:t>
            </a:r>
            <a:r>
              <a:rPr lang="zh-CN" altLang="en-US" dirty="0"/>
              <a:t>人（负责服务器，网络，数据库等）</a:t>
            </a:r>
            <a:endParaRPr lang="en-US" altLang="zh-CN" dirty="0"/>
          </a:p>
          <a:p>
            <a:pPr rtl="0"/>
            <a:r>
              <a:rPr lang="zh-CN" altLang="en-US" dirty="0"/>
              <a:t>开发：</a:t>
            </a:r>
            <a:r>
              <a:rPr lang="en-US" altLang="zh-CN" dirty="0"/>
              <a:t>PHP 1</a:t>
            </a:r>
            <a:r>
              <a:rPr lang="zh-CN" altLang="en-US" dirty="0"/>
              <a:t>人，</a:t>
            </a:r>
            <a:r>
              <a:rPr lang="en-US" altLang="zh-CN" dirty="0"/>
              <a:t>iOS 1</a:t>
            </a:r>
            <a:r>
              <a:rPr lang="zh-CN" altLang="en-US" dirty="0"/>
              <a:t>人，</a:t>
            </a:r>
            <a:r>
              <a:rPr lang="en-US" altLang="zh-CN" dirty="0"/>
              <a:t>Android 1</a:t>
            </a:r>
            <a:r>
              <a:rPr lang="zh-CN" altLang="en-US" dirty="0"/>
              <a:t>人</a:t>
            </a:r>
            <a:endParaRPr lang="en-US" altLang="zh-CN" dirty="0"/>
          </a:p>
          <a:p>
            <a:pPr rtl="0"/>
            <a:r>
              <a:rPr lang="zh-CN" altLang="en-US" dirty="0"/>
              <a:t>测试：</a:t>
            </a:r>
            <a:r>
              <a:rPr lang="en-US" altLang="zh-CN" dirty="0"/>
              <a:t>1</a:t>
            </a:r>
            <a:r>
              <a:rPr lang="zh-CN" altLang="en-US" dirty="0"/>
              <a:t>人</a:t>
            </a:r>
            <a:endParaRPr lang="en-US" altLang="zh-CN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/>
              <a:t>人员配置（最低配置）</a:t>
            </a:r>
            <a:endParaRPr lang="zh-cn" dirty="0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32749" y="2474615"/>
            <a:ext cx="4585854" cy="3093953"/>
          </a:xfrm>
        </p:spPr>
        <p:txBody>
          <a:bodyPr rtlCol="0">
            <a:normAutofit fontScale="92500"/>
          </a:bodyPr>
          <a:lstStyle/>
          <a:p>
            <a:pPr rtl="0"/>
            <a:r>
              <a:rPr lang="zh-CN" altLang="en-US" dirty="0"/>
              <a:t>产品：负责现有整体产品的设计和未来规划</a:t>
            </a:r>
            <a:endParaRPr lang="en-US" altLang="zh-CN" dirty="0"/>
          </a:p>
          <a:p>
            <a:pPr rtl="0"/>
            <a:r>
              <a:rPr lang="zh-CN" altLang="en-US" dirty="0"/>
              <a:t>运维：负责硬件资源的配置，负责上下线的运维，负责线上业务的运维，负责开发等资源的分配等</a:t>
            </a:r>
            <a:endParaRPr lang="en-US" altLang="zh-CN" dirty="0"/>
          </a:p>
          <a:p>
            <a:pPr rtl="0"/>
            <a:r>
              <a:rPr lang="zh-CN" altLang="en-US" dirty="0"/>
              <a:t>开发：负责相关项目的日常运维，负责日常问题的解决，负责新需求的开发</a:t>
            </a:r>
            <a:endParaRPr lang="en-US" altLang="zh-CN" dirty="0"/>
          </a:p>
          <a:p>
            <a:pPr rtl="0"/>
            <a:r>
              <a:rPr lang="zh-CN" altLang="en-US" dirty="0"/>
              <a:t>测试：负责对开发和问题修复等产品问题的测试工作和回归工作</a:t>
            </a:r>
            <a:endParaRPr lang="zh-cn" dirty="0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/>
              <a:t>人员工作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783613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789727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生产作业：团队整体按流程组织产出任务的执行，全体配合</a:t>
            </a:r>
            <a:endParaRPr lang="en-US" altLang="zh-CN" dirty="0"/>
          </a:p>
          <a:p>
            <a:pPr rtl="0"/>
            <a:r>
              <a:rPr lang="zh-CN" altLang="en-US" dirty="0"/>
              <a:t>运维作业：产品，测试等人员主要负责日常线上的稳定运行，其他岗位辅从。线上问题优先解决</a:t>
            </a:r>
            <a:endParaRPr lang="en-US" altLang="zh-CN" dirty="0"/>
          </a:p>
          <a:p>
            <a:pPr rtl="0"/>
            <a:r>
              <a:rPr lang="zh-CN" altLang="en-US" dirty="0"/>
              <a:t>代码管理：代码上下线流程管理，代码安全管理（明细附件）</a:t>
            </a:r>
            <a:endParaRPr lang="en-US" altLang="zh-CN" dirty="0"/>
          </a:p>
          <a:p>
            <a:pPr rtl="0"/>
            <a:r>
              <a:rPr lang="zh-CN" altLang="en-US" dirty="0"/>
              <a:t>团队组织：周期性团队周日报汇报，周会等</a:t>
            </a:r>
            <a:endParaRPr lang="en-US" altLang="zh-CN" dirty="0"/>
          </a:p>
          <a:p>
            <a:pPr rtl="0"/>
            <a:r>
              <a:rPr lang="zh-CN" altLang="en-US" dirty="0"/>
              <a:t>生产模式：组织瀑布开发，敏捷开发等生产模式，积极促进集团要求，保证团队产出</a:t>
            </a:r>
            <a:endParaRPr lang="en-US" altLang="zh-CN" dirty="0"/>
          </a:p>
          <a:p>
            <a:pPr rtl="0"/>
            <a:r>
              <a:rPr lang="zh-CN" altLang="en-US" dirty="0"/>
              <a:t>安全培训：定期对团队做安全培训，保证公司安全利益（方案的泄露，数据的安全等）</a:t>
            </a:r>
            <a:endParaRPr lang="en-US" altLang="zh-CN" dirty="0"/>
          </a:p>
          <a:p>
            <a:pPr rtl="0"/>
            <a:r>
              <a:rPr lang="zh-CN" altLang="en-US" dirty="0"/>
              <a:t>人员管理：团队人员的进出递补</a:t>
            </a:r>
            <a:endParaRPr lang="en-US" altLang="zh-CN" dirty="0"/>
          </a:p>
          <a:p>
            <a:pPr rtl="0"/>
            <a:r>
              <a:rPr lang="zh-CN" altLang="en-US" dirty="0"/>
              <a:t>团队建设：定期按集团规章以内，进行团队建设搭建和策划</a:t>
            </a:r>
            <a:endParaRPr lang="en-US" altLang="zh-CN" dirty="0"/>
          </a:p>
          <a:p>
            <a:pPr rtl="0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备注：未列举详细执行过程</a:t>
            </a:r>
            <a:endParaRPr lang="en-US" alt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团队作业列举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5"/>
            <a:ext cx="10532281" cy="493550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维护日常运营</a:t>
            </a:r>
            <a:endParaRPr lang="en-US" altLang="zh-CN" dirty="0"/>
          </a:p>
          <a:p>
            <a:pPr rtl="0"/>
            <a:r>
              <a:rPr lang="zh-CN" altLang="en-US" dirty="0"/>
              <a:t>调研产品需求（对内对外）</a:t>
            </a:r>
            <a:endParaRPr lang="en-US" altLang="zh-CN" dirty="0"/>
          </a:p>
          <a:p>
            <a:pPr rtl="0"/>
            <a:r>
              <a:rPr lang="zh-CN" altLang="en-US" dirty="0"/>
              <a:t>生产迭代</a:t>
            </a:r>
            <a:endParaRPr lang="en-US" altLang="zh-CN" dirty="0"/>
          </a:p>
          <a:p>
            <a:pPr rtl="0"/>
            <a:r>
              <a:rPr lang="zh-CN" altLang="en-US" dirty="0"/>
              <a:t>维护数据安全</a:t>
            </a:r>
            <a:endParaRPr lang="en-US" altLang="zh-CN" dirty="0"/>
          </a:p>
          <a:p>
            <a:pPr rtl="0"/>
            <a:r>
              <a:rPr lang="zh-CN" altLang="en-US" dirty="0"/>
              <a:t>维护产品方案安全</a:t>
            </a:r>
            <a:endParaRPr lang="en-US" altLang="zh-CN" dirty="0"/>
          </a:p>
          <a:p>
            <a:pPr rtl="0"/>
            <a:r>
              <a:rPr lang="zh-CN" altLang="en-US" dirty="0"/>
              <a:t>负责公司需求</a:t>
            </a:r>
            <a:endParaRPr lang="en-US" altLang="zh-CN" dirty="0"/>
          </a:p>
          <a:p>
            <a:pPr rtl="0"/>
            <a:r>
              <a:rPr lang="zh-CN" altLang="en-US" dirty="0"/>
              <a:t>负责公司应急响应</a:t>
            </a:r>
            <a:endParaRPr lang="en-US" altLang="zh-CN" dirty="0"/>
          </a:p>
          <a:p>
            <a:pPr rtl="0"/>
            <a:r>
              <a:rPr lang="zh-CN" altLang="en-US" dirty="0"/>
              <a:t>从技术角度为公司的发展做出贡献</a:t>
            </a:r>
            <a:endParaRPr lang="en-US" altLang="zh-CN" dirty="0"/>
          </a:p>
          <a:p>
            <a:pPr rtl="0"/>
            <a:r>
              <a:rPr lang="zh-CN" altLang="en-US" dirty="0"/>
              <a:t>负责所有技术、平台等安全稳定</a:t>
            </a:r>
            <a:endParaRPr lang="en-US" altLang="zh-CN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技术团队责任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69926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148" y="3809298"/>
            <a:ext cx="3569570" cy="2261302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祝好！</a:t>
            </a:r>
            <a:br>
              <a:rPr lang="en-US" altLang="zh-CN" dirty="0"/>
            </a:br>
            <a:r>
              <a:rPr lang="en-US" altLang="zh-CN" dirty="0"/>
              <a:t>Thanks</a:t>
            </a:r>
            <a:r>
              <a:rPr lang="zh-CN" altLang="en-US" dirty="0"/>
              <a:t>！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		</a:t>
            </a:r>
            <a:r>
              <a:rPr lang="zh-CN" altLang="en-US" sz="1400" dirty="0"/>
              <a:t>文甲东</a:t>
            </a:r>
            <a:endParaRPr lang="zh-cn" sz="1400" dirty="0"/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{BA7A95B9-93D8-4E7F-9960-A726E5F6C110}tf78318446_win32</Template>
  <TotalTime>51</TotalTime>
  <Words>370</Words>
  <Application>Microsoft Office PowerPoint</Application>
  <PresentationFormat>宽屏</PresentationFormat>
  <Paragraphs>50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Meiryo UI</vt:lpstr>
      <vt:lpstr>Microsoft YaHei UI</vt:lpstr>
      <vt:lpstr>SimSun</vt:lpstr>
      <vt:lpstr>Arial</vt:lpstr>
      <vt:lpstr>Calibri</vt:lpstr>
      <vt:lpstr>Bold Tech</vt:lpstr>
      <vt:lpstr>搜谷技术</vt:lpstr>
      <vt:lpstr>一期组织架构</vt:lpstr>
      <vt:lpstr>团队产出流程</vt:lpstr>
      <vt:lpstr>一期组织架构配置说明</vt:lpstr>
      <vt:lpstr>团队作业列举</vt:lpstr>
      <vt:lpstr>技术团队责任</vt:lpstr>
      <vt:lpstr>祝好！ Thanks！      文甲东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搜谷技术</dc:title>
  <dc:creator>Prescott.Wen</dc:creator>
  <cp:lastModifiedBy>Prescott.Wen</cp:lastModifiedBy>
  <cp:revision>2</cp:revision>
  <dcterms:created xsi:type="dcterms:W3CDTF">2021-12-04T11:25:20Z</dcterms:created>
  <dcterms:modified xsi:type="dcterms:W3CDTF">2021-12-04T12:16:22Z</dcterms:modified>
</cp:coreProperties>
</file>